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9" r:id="rId4"/>
    <p:sldId id="270" r:id="rId5"/>
    <p:sldId id="271" r:id="rId6"/>
    <p:sldId id="272" r:id="rId7"/>
    <p:sldId id="273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37" d="100"/>
          <a:sy n="37" d="100"/>
        </p:scale>
        <p:origin x="60" y="8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3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Homophones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4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6AC296C-5324-4A02-9A93-4B43FD562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Complète avec un homophone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sz="4000" dirty="0"/>
          </a:p>
          <a:p>
            <a:r>
              <a:rPr lang="fr-FR" sz="4000" dirty="0"/>
              <a:t>Je suis tombée ___ la récréation.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4000" dirty="0"/>
              <a:t>Eugénie ___ Adonis allument les ordinateurs. 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4400" dirty="0"/>
              <a:t>à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4400" dirty="0"/>
              <a:t>et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112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Complète avec un homophone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sz="4000" dirty="0"/>
          </a:p>
          <a:p>
            <a:r>
              <a:rPr lang="fr-FR" sz="4000" dirty="0"/>
              <a:t>Ma sœur ____ en retard.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4000" dirty="0"/>
              <a:t>La maîtresse a perdu ___ clés. 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3685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4400" dirty="0"/>
              <a:t>est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4400" dirty="0"/>
              <a:t>ses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4872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Complète avec un homophone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sz="4000" dirty="0"/>
          </a:p>
          <a:p>
            <a:r>
              <a:rPr lang="fr-FR" sz="4000" dirty="0"/>
              <a:t>La maîtresse a acheté ___ livres-là pendant les vacances.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4000" dirty="0"/>
              <a:t>___ gentil de me proposer ton aide. 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9778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4400" dirty="0"/>
              <a:t>ces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lvl="1"/>
            <a:r>
              <a:rPr lang="fr-FR" sz="4000" dirty="0"/>
              <a:t>C’est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89584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109</Words>
  <Application>Microsoft Office PowerPoint</Application>
  <PresentationFormat>Grand écran</PresentationFormat>
  <Paragraphs>52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Thème Office</vt:lpstr>
      <vt:lpstr>Rituel 3</vt:lpstr>
      <vt:lpstr>Complète avec un homophone</vt:lpstr>
      <vt:lpstr>Correction</vt:lpstr>
      <vt:lpstr>Complète avec un homophone</vt:lpstr>
      <vt:lpstr>Correction</vt:lpstr>
      <vt:lpstr>Complète avec un homophone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18</cp:revision>
  <dcterms:created xsi:type="dcterms:W3CDTF">2021-07-17T07:25:24Z</dcterms:created>
  <dcterms:modified xsi:type="dcterms:W3CDTF">2021-08-21T19:43:05Z</dcterms:modified>
</cp:coreProperties>
</file>